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46" r:id="rId8"/>
    <p:sldId id="4958" r:id="rId9"/>
    <p:sldId id="4988" r:id="rId10"/>
    <p:sldId id="4962" r:id="rId11"/>
    <p:sldId id="4987" r:id="rId12"/>
    <p:sldId id="4986" r:id="rId13"/>
    <p:sldId id="4968" r:id="rId14"/>
    <p:sldId id="4976" r:id="rId15"/>
    <p:sldId id="4975" r:id="rId16"/>
    <p:sldId id="4974" r:id="rId17"/>
    <p:sldId id="4963" r:id="rId18"/>
    <p:sldId id="4959" r:id="rId19"/>
    <p:sldId id="4964" r:id="rId20"/>
    <p:sldId id="4981" r:id="rId21"/>
    <p:sldId id="4983" r:id="rId22"/>
    <p:sldId id="4989" r:id="rId23"/>
    <p:sldId id="4969" r:id="rId24"/>
    <p:sldId id="4990" r:id="rId25"/>
    <p:sldId id="4991" r:id="rId26"/>
    <p:sldId id="4961" r:id="rId27"/>
    <p:sldId id="4992" r:id="rId28"/>
    <p:sldId id="4965" r:id="rId29"/>
    <p:sldId id="4960" r:id="rId30"/>
    <p:sldId id="4993" r:id="rId31"/>
    <p:sldId id="4966" r:id="rId32"/>
    <p:sldId id="4950" r:id="rId33"/>
    <p:sldId id="4926" r:id="rId34"/>
    <p:sldId id="4928" r:id="rId35"/>
    <p:sldId id="4929" r:id="rId36"/>
    <p:sldId id="4930" r:id="rId37"/>
    <p:sldId id="4931" r:id="rId38"/>
    <p:sldId id="4932" r:id="rId39"/>
    <p:sldId id="4956" r:id="rId40"/>
    <p:sldId id="4953" r:id="rId41"/>
    <p:sldId id="303" r:id="rId4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77" d="100"/>
          <a:sy n="177" d="100"/>
        </p:scale>
        <p:origin x="176" y="14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0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/>
              <a:t>Have at least beginner skill with</a:t>
            </a:r>
          </a:p>
          <a:p>
            <a:pPr lvl="1"/>
            <a:r>
              <a:rPr lang="en-US" dirty="0"/>
              <a:t>KQL</a:t>
            </a:r>
          </a:p>
          <a:p>
            <a:pPr lvl="1"/>
            <a:r>
              <a:rPr lang="en-US" dirty="0"/>
              <a:t>Azure CLI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4538</TotalTime>
  <Words>431</Words>
  <Application>Microsoft Macintosh PowerPoint</Application>
  <PresentationFormat>On-screen Show (16:9)</PresentationFormat>
  <Paragraphs>136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Level set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127</cp:revision>
  <dcterms:created xsi:type="dcterms:W3CDTF">2015-09-28T19:52:00Z</dcterms:created>
  <dcterms:modified xsi:type="dcterms:W3CDTF">2020-04-12T14:14:00Z</dcterms:modified>
</cp:coreProperties>
</file>